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67" r:id="rId3"/>
    <p:sldId id="373" r:id="rId4"/>
    <p:sldId id="374" r:id="rId5"/>
    <p:sldId id="384" r:id="rId6"/>
    <p:sldId id="385" r:id="rId7"/>
    <p:sldId id="386" r:id="rId8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38C"/>
    <a:srgbClr val="595959"/>
    <a:srgbClr val="FF2F74"/>
    <a:srgbClr val="0999D9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3" autoAdjust="0"/>
    <p:restoredTop sz="81686" autoAdjust="0"/>
  </p:normalViewPr>
  <p:slideViewPr>
    <p:cSldViewPr>
      <p:cViewPr varScale="1">
        <p:scale>
          <a:sx n="131" d="100"/>
          <a:sy n="131" d="100"/>
        </p:scale>
        <p:origin x="2682" y="132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CDD42-1085-4548-ABEE-9DECC1E6969C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54799-5AD3-4D7B-B786-2828F1AC032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562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5542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74713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194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79471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6681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659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C54799-5AD3-4D7B-B786-2828F1AC032F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629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58FA1-AF32-4450-A6BF-E01F2F502B1F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627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80F79-16D8-4C9C-9FC9-48FF7B6BA9AC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8322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3FBFE-62FA-43D0-A3A6-8315E5BDAC53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43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9F3DC-EFB7-45C2-8A80-271D19734CA0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8517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416B3-FEE1-441C-9D9E-0C5FB03B94E7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4460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9D580-7650-4822-A77B-AD584A772145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60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AFD50-3E75-4AA0-8F3B-20CAC4C11A70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466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BED43-8205-4056-8843-1C86D12C90A0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23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936F7-A504-43EE-BB75-8B513315EDB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77058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F389F-37C6-4AEF-BD3F-F6C6C04A7DDE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2109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85C6A-B7CE-463D-BAD1-4A28C0645FF8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962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181ACC-2A5A-4C21-82A4-32D96A597807}" type="datetime1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081E8-5D58-47A3-9C1C-214B7B38F7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07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59327"/>
            <a:ext cx="9144000" cy="1126057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412776"/>
            <a:ext cx="7920880" cy="48768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079612" y="213457"/>
            <a:ext cx="698477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>
                <a:latin typeface="+mj-ea"/>
                <a:ea typeface="+mj-ea"/>
              </a:rPr>
              <a:t>令和８年度</a:t>
            </a:r>
            <a:endParaRPr kumimoji="1" lang="en-US" altLang="ja-JP" sz="2800" b="1" dirty="0">
              <a:latin typeface="+mj-ea"/>
              <a:ea typeface="+mj-ea"/>
            </a:endParaRPr>
          </a:p>
          <a:p>
            <a:pPr algn="ctr"/>
            <a:r>
              <a:rPr kumimoji="1" lang="ja-JP" altLang="en-US" sz="2800" b="1" dirty="0">
                <a:latin typeface="+mj-ea"/>
                <a:ea typeface="+mj-ea"/>
              </a:rPr>
              <a:t>いわき市経営発達補助金</a:t>
            </a:r>
            <a:endParaRPr kumimoji="1" lang="en-US" altLang="ja-JP" sz="2800" b="1" dirty="0">
              <a:latin typeface="+mj-ea"/>
              <a:ea typeface="+mj-ea"/>
            </a:endParaRPr>
          </a:p>
          <a:p>
            <a:pPr algn="ctr"/>
            <a:r>
              <a:rPr lang="ja-JP" altLang="en-US" sz="2800" b="1" dirty="0">
                <a:latin typeface="+mj-ea"/>
                <a:ea typeface="+mj-ea"/>
              </a:rPr>
              <a:t>成果</a:t>
            </a:r>
            <a:r>
              <a:rPr kumimoji="1" lang="ja-JP" altLang="en-US" sz="2800" b="1" dirty="0">
                <a:latin typeface="+mj-ea"/>
                <a:ea typeface="+mj-ea"/>
              </a:rPr>
              <a:t>報告書</a:t>
            </a:r>
            <a:endParaRPr kumimoji="1" lang="en-US" altLang="ja-JP" sz="2800" b="1" dirty="0">
              <a:latin typeface="+mj-ea"/>
              <a:ea typeface="+mj-ea"/>
            </a:endParaRPr>
          </a:p>
          <a:p>
            <a:pPr algn="ctr"/>
            <a:endParaRPr kumimoji="1" lang="ja-JP" altLang="en-US" sz="2800" b="1" dirty="0">
              <a:latin typeface="+mj-ea"/>
              <a:ea typeface="+mj-ea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4825614" y="2361841"/>
            <a:ext cx="3456384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63262" y="322865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補助決定事業名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842727" y="3568281"/>
            <a:ext cx="14221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　　真</a:t>
            </a:r>
          </a:p>
        </p:txBody>
      </p:sp>
    </p:spTree>
    <p:extLst>
      <p:ext uri="{BB962C8B-B14F-4D97-AF65-F5344CB8AC3E}">
        <p14:creationId xmlns:p14="http://schemas.microsoft.com/office/powerpoint/2010/main" val="1440919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337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74904" y="6448251"/>
            <a:ext cx="2133600" cy="365125"/>
          </a:xfrm>
        </p:spPr>
        <p:txBody>
          <a:bodyPr/>
          <a:lstStyle/>
          <a:p>
            <a:r>
              <a:rPr kumimoji="1" lang="en-US" altLang="ja-JP" sz="1400" dirty="0"/>
              <a:t>1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事業者概要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39552" y="1196752"/>
            <a:ext cx="4320480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〇沿革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〇所在地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〇従来の事業内容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246712" y="1982744"/>
            <a:ext cx="3456384" cy="2952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86772" y="2981854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　　真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（事業所など）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77734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88640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62784" y="6448250"/>
            <a:ext cx="2133600" cy="365125"/>
          </a:xfrm>
        </p:spPr>
        <p:txBody>
          <a:bodyPr/>
          <a:lstStyle/>
          <a:p>
            <a:r>
              <a:rPr lang="en-US" altLang="ja-JP" sz="1400" dirty="0"/>
              <a:t>2</a:t>
            </a:r>
            <a:endParaRPr kumimoji="1" lang="ja-JP" altLang="en-US" sz="14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現状と課題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869958" y="1306277"/>
            <a:ext cx="3888432" cy="45858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マーケティング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商品ＰＲ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雇用確保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81526" y="1313230"/>
            <a:ext cx="3888432" cy="45858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kumimoji="1" lang="en-US" altLang="ja-JP" sz="2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強み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客層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売上　　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81526" y="1279408"/>
            <a:ext cx="3888432" cy="523220"/>
          </a:xfrm>
          <a:prstGeom prst="rect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現　状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869958" y="1279408"/>
            <a:ext cx="3888432" cy="523220"/>
          </a:xfrm>
          <a:prstGeom prst="rect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800" dirty="0"/>
              <a:t>課　題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490765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88640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62784" y="6448250"/>
            <a:ext cx="2133600" cy="365125"/>
          </a:xfrm>
        </p:spPr>
        <p:txBody>
          <a:bodyPr/>
          <a:lstStyle/>
          <a:p>
            <a:r>
              <a:rPr lang="en-US" altLang="ja-JP" sz="1400" dirty="0"/>
              <a:t>3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補助採択事業について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23528" y="899260"/>
            <a:ext cx="4680520" cy="45243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altLang="ja-JP" sz="2400" dirty="0"/>
          </a:p>
          <a:p>
            <a:endParaRPr lang="en-US" altLang="ja-JP" sz="2400" dirty="0"/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〇新商品の開発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〇新しいチラシの作成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〇新しい設備の導入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〇店舗の増改築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2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23528" y="899260"/>
            <a:ext cx="4680520" cy="5232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具体的な取り組み内容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5090576" y="938696"/>
            <a:ext cx="3744416" cy="25297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791002" y="1726512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　　真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（新商品など）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106926" y="3954648"/>
            <a:ext cx="3744416" cy="25297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5774652" y="4742464"/>
            <a:ext cx="23762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　　真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ctr"/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（新設備など）</a:t>
            </a:r>
            <a:endParaRPr kumimoji="1" lang="ja-JP" altLang="en-US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45730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88640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62784" y="6448250"/>
            <a:ext cx="2133600" cy="365125"/>
          </a:xfrm>
        </p:spPr>
        <p:txBody>
          <a:bodyPr/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採択事業の意義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45840" y="899260"/>
            <a:ext cx="7488832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</a:t>
            </a:r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課題の改善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売上の増加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新規販路の開拓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線吹き出し 1 (枠付き) 6"/>
          <p:cNvSpPr/>
          <p:nvPr/>
        </p:nvSpPr>
        <p:spPr>
          <a:xfrm>
            <a:off x="827584" y="5229200"/>
            <a:ext cx="5040560" cy="936104"/>
          </a:xfrm>
          <a:prstGeom prst="borderCallout1">
            <a:avLst>
              <a:gd name="adj1" fmla="val -1524"/>
              <a:gd name="adj2" fmla="val 508"/>
              <a:gd name="adj3" fmla="val -117881"/>
              <a:gd name="adj4" fmla="val 104006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取組みによって期待されていた効果等を記載</a:t>
            </a:r>
          </a:p>
        </p:txBody>
      </p:sp>
    </p:spTree>
    <p:extLst>
      <p:ext uri="{BB962C8B-B14F-4D97-AF65-F5344CB8AC3E}">
        <p14:creationId xmlns:p14="http://schemas.microsoft.com/office/powerpoint/2010/main" val="2349707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88640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62784" y="6448250"/>
            <a:ext cx="2133600" cy="365125"/>
          </a:xfrm>
        </p:spPr>
        <p:txBody>
          <a:bodyPr/>
          <a:lstStyle/>
          <a:p>
            <a:r>
              <a:rPr lang="en-US" altLang="ja-JP" sz="1400" dirty="0"/>
              <a:t>5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事業の成果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845840" y="899260"/>
            <a:ext cx="7488832" cy="378565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売上の増加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取引相手の増加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新規プロジェクトへの参入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4" name="線吹き出し 1 (枠付き) 23"/>
          <p:cNvSpPr/>
          <p:nvPr/>
        </p:nvSpPr>
        <p:spPr>
          <a:xfrm>
            <a:off x="845840" y="5512146"/>
            <a:ext cx="4158208" cy="936104"/>
          </a:xfrm>
          <a:prstGeom prst="borderCallout1">
            <a:avLst>
              <a:gd name="adj1" fmla="val -1524"/>
              <a:gd name="adj2" fmla="val 508"/>
              <a:gd name="adj3" fmla="val -95764"/>
              <a:gd name="adj4" fmla="val 95504"/>
            </a:avLst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取組みによって得られた成果を記入</a:t>
            </a:r>
          </a:p>
        </p:txBody>
      </p:sp>
    </p:spTree>
    <p:extLst>
      <p:ext uri="{BB962C8B-B14F-4D97-AF65-F5344CB8AC3E}">
        <p14:creationId xmlns:p14="http://schemas.microsoft.com/office/powerpoint/2010/main" val="33689026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8" y="188640"/>
            <a:ext cx="9036496" cy="710620"/>
          </a:xfrm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962784" y="6448250"/>
            <a:ext cx="2133600" cy="365125"/>
          </a:xfrm>
        </p:spPr>
        <p:txBody>
          <a:bodyPr/>
          <a:lstStyle/>
          <a:p>
            <a:r>
              <a:rPr lang="en-US" altLang="ja-JP" sz="1400" dirty="0"/>
              <a:t>6</a:t>
            </a:r>
            <a:endParaRPr kumimoji="1" lang="ja-JP" altLang="en-US" sz="1400" dirty="0"/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827584" y="66975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今後の目標・課題</a:t>
            </a:r>
            <a:endParaRPr kumimoji="1" lang="ja-JP" altLang="en-US" sz="2400" b="1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845840" y="899260"/>
            <a:ext cx="4158208" cy="48936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次の新商品の構想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新しいマーケティング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〇　新たな課題への対処</a:t>
            </a:r>
            <a:endParaRPr kumimoji="1"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r"/>
            <a:r>
              <a:rPr lang="ja-JP" altLang="en-US" sz="2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</a:t>
            </a:r>
            <a:endParaRPr lang="en-US" altLang="ja-JP" sz="2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5276921" y="2408885"/>
            <a:ext cx="3744416" cy="252974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5960997" y="3327732"/>
            <a:ext cx="2376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写　　真</a:t>
            </a:r>
            <a:endParaRPr kumimoji="1" lang="en-US" altLang="ja-JP" sz="28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0352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5588</TotalTime>
  <Words>191</Words>
  <Application>Microsoft Office PowerPoint</Application>
  <PresentationFormat>画面に合わせる (4:3)</PresentationFormat>
  <Paragraphs>113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3" baseType="lpstr">
      <vt:lpstr>HGPｺﾞｼｯｸE</vt:lpstr>
      <vt:lpstr>ＭＳ ゴシック</vt:lpstr>
      <vt:lpstr>ＭＳ 明朝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いわき市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シティセールス　メッセージ案</dc:title>
  <dc:creator>早川　憲明</dc:creator>
  <cp:lastModifiedBy>永久保　豊和</cp:lastModifiedBy>
  <cp:revision>387</cp:revision>
  <cp:lastPrinted>2020-12-21T07:58:33Z</cp:lastPrinted>
  <dcterms:created xsi:type="dcterms:W3CDTF">2018-06-07T02:28:47Z</dcterms:created>
  <dcterms:modified xsi:type="dcterms:W3CDTF">2026-04-06T08:43:52Z</dcterms:modified>
</cp:coreProperties>
</file>